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68"/>
  </p:notesMasterIdLst>
  <p:sldIdLst>
    <p:sldId id="2076137761" r:id="rId8"/>
    <p:sldId id="259" r:id="rId9"/>
    <p:sldId id="2076136817" r:id="rId10"/>
    <p:sldId id="2946" r:id="rId11"/>
    <p:sldId id="4549" r:id="rId12"/>
    <p:sldId id="4550" r:id="rId13"/>
    <p:sldId id="4525" r:id="rId14"/>
    <p:sldId id="4564" r:id="rId15"/>
    <p:sldId id="4552" r:id="rId16"/>
    <p:sldId id="4521" r:id="rId17"/>
    <p:sldId id="4553" r:id="rId18"/>
    <p:sldId id="4554" r:id="rId19"/>
    <p:sldId id="4555" r:id="rId20"/>
    <p:sldId id="4513" r:id="rId21"/>
    <p:sldId id="4557" r:id="rId22"/>
    <p:sldId id="4522" r:id="rId23"/>
    <p:sldId id="4560" r:id="rId24"/>
    <p:sldId id="4561" r:id="rId25"/>
    <p:sldId id="4562" r:id="rId26"/>
    <p:sldId id="4527" r:id="rId27"/>
    <p:sldId id="4526" r:id="rId28"/>
    <p:sldId id="4563" r:id="rId29"/>
    <p:sldId id="2043" r:id="rId30"/>
    <p:sldId id="2044" r:id="rId31"/>
    <p:sldId id="2046" r:id="rId32"/>
    <p:sldId id="2047" r:id="rId33"/>
    <p:sldId id="2048" r:id="rId34"/>
    <p:sldId id="2049" r:id="rId35"/>
    <p:sldId id="2050" r:id="rId36"/>
    <p:sldId id="2051" r:id="rId37"/>
    <p:sldId id="2052" r:id="rId38"/>
    <p:sldId id="2053" r:id="rId39"/>
    <p:sldId id="1555" r:id="rId40"/>
    <p:sldId id="1526" r:id="rId41"/>
    <p:sldId id="8460" r:id="rId42"/>
    <p:sldId id="1856" r:id="rId43"/>
    <p:sldId id="8466" r:id="rId44"/>
    <p:sldId id="8467" r:id="rId45"/>
    <p:sldId id="1851" r:id="rId46"/>
    <p:sldId id="1852" r:id="rId47"/>
    <p:sldId id="1853" r:id="rId48"/>
    <p:sldId id="1857" r:id="rId49"/>
    <p:sldId id="1860" r:id="rId50"/>
    <p:sldId id="8461" r:id="rId51"/>
    <p:sldId id="8464" r:id="rId52"/>
    <p:sldId id="319" r:id="rId53"/>
    <p:sldId id="8570" r:id="rId54"/>
    <p:sldId id="327" r:id="rId55"/>
    <p:sldId id="8571" r:id="rId56"/>
    <p:sldId id="8469" r:id="rId57"/>
    <p:sldId id="8479" r:id="rId58"/>
    <p:sldId id="2991" r:id="rId59"/>
    <p:sldId id="299" r:id="rId60"/>
    <p:sldId id="285" r:id="rId61"/>
    <p:sldId id="286" r:id="rId62"/>
    <p:sldId id="287" r:id="rId63"/>
    <p:sldId id="2076137770" r:id="rId64"/>
    <p:sldId id="328" r:id="rId65"/>
    <p:sldId id="2076137769" r:id="rId66"/>
    <p:sldId id="207613753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3/21/2021 11:56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 March 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53</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54</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55</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56</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57</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3/21/2021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3/21/2021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3" Type="http://schemas.openxmlformats.org/officeDocument/2006/relationships/image" Target="../media/image79.png"/><Relationship Id="rId18" Type="http://schemas.microsoft.com/office/2007/relationships/hdphoto" Target="../media/hdphoto1.wdp"/><Relationship Id="rId26" Type="http://schemas.openxmlformats.org/officeDocument/2006/relationships/image" Target="../media/image88.png"/><Relationship Id="rId39" Type="http://schemas.openxmlformats.org/officeDocument/2006/relationships/image" Target="../media/image100.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4.jpe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7.jpeg"/><Relationship Id="rId50" Type="http://schemas.openxmlformats.org/officeDocument/2006/relationships/image" Target="../media/image110.jpeg"/><Relationship Id="rId7" Type="http://schemas.openxmlformats.org/officeDocument/2006/relationships/image" Target="../media/image74.jpeg"/><Relationship Id="rId12" Type="http://schemas.openxmlformats.org/officeDocument/2006/relationships/image" Target="../media/image78.jpeg"/><Relationship Id="rId17" Type="http://schemas.openxmlformats.org/officeDocument/2006/relationships/image" Target="../media/image82.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99.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5.xml"/><Relationship Id="rId16" Type="http://schemas.openxmlformats.org/officeDocument/2006/relationships/image" Target="../media/image81.jpeg"/><Relationship Id="rId20" Type="http://schemas.microsoft.com/office/2007/relationships/hdphoto" Target="../media/hdphoto2.wdp"/><Relationship Id="rId29" Type="http://schemas.openxmlformats.org/officeDocument/2006/relationships/image" Target="../media/image91.jpeg"/><Relationship Id="rId41" Type="http://schemas.openxmlformats.org/officeDocument/2006/relationships/image" Target="../media/image102.jpeg"/><Relationship Id="rId1" Type="http://schemas.openxmlformats.org/officeDocument/2006/relationships/slideLayout" Target="../slideLayouts/slideLayout6.xml"/><Relationship Id="rId6" Type="http://schemas.openxmlformats.org/officeDocument/2006/relationships/image" Target="../media/image73.jpeg"/><Relationship Id="rId11" Type="http://schemas.openxmlformats.org/officeDocument/2006/relationships/image" Target="../media/image77.jpeg"/><Relationship Id="rId24" Type="http://schemas.openxmlformats.org/officeDocument/2006/relationships/image" Target="../media/image87.png"/><Relationship Id="rId32" Type="http://schemas.openxmlformats.org/officeDocument/2006/relationships/image" Target="../media/image94.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 Type="http://schemas.openxmlformats.org/officeDocument/2006/relationships/image" Target="../media/image72.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6.jpeg"/><Relationship Id="rId28" Type="http://schemas.openxmlformats.org/officeDocument/2006/relationships/image" Target="../media/image90.png"/><Relationship Id="rId36" Type="http://schemas.openxmlformats.org/officeDocument/2006/relationships/image" Target="../media/image97.png"/><Relationship Id="rId49" Type="http://schemas.openxmlformats.org/officeDocument/2006/relationships/image" Target="../media/image109.jpeg"/><Relationship Id="rId10" Type="http://schemas.openxmlformats.org/officeDocument/2006/relationships/image" Target="../media/image76.png"/><Relationship Id="rId19" Type="http://schemas.openxmlformats.org/officeDocument/2006/relationships/image" Target="../media/image83.png"/><Relationship Id="rId31" Type="http://schemas.openxmlformats.org/officeDocument/2006/relationships/image" Target="../media/image93.jpeg"/><Relationship Id="rId44" Type="http://schemas.openxmlformats.org/officeDocument/2006/relationships/image" Target="../media/image105.png"/><Relationship Id="rId52" Type="http://schemas.openxmlformats.org/officeDocument/2006/relationships/image" Target="../media/image112.jpeg"/><Relationship Id="rId4" Type="http://schemas.openxmlformats.org/officeDocument/2006/relationships/image" Target="../media/image71.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0.png"/><Relationship Id="rId22" Type="http://schemas.openxmlformats.org/officeDocument/2006/relationships/image" Target="../media/image85.jpg"/><Relationship Id="rId27" Type="http://schemas.openxmlformats.org/officeDocument/2006/relationships/image" Target="../media/image89.png"/><Relationship Id="rId30" Type="http://schemas.openxmlformats.org/officeDocument/2006/relationships/image" Target="../media/image92.jpeg"/><Relationship Id="rId35" Type="http://schemas.openxmlformats.org/officeDocument/2006/relationships/image" Target="../media/image96.png"/><Relationship Id="rId43" Type="http://schemas.openxmlformats.org/officeDocument/2006/relationships/image" Target="../media/image104.jpeg"/><Relationship Id="rId48" Type="http://schemas.openxmlformats.org/officeDocument/2006/relationships/image" Target="../media/image108.png"/><Relationship Id="rId8" Type="http://schemas.openxmlformats.org/officeDocument/2006/relationships/image" Target="../media/image75.jpg"/><Relationship Id="rId51" Type="http://schemas.openxmlformats.org/officeDocument/2006/relationships/image" Target="../media/image1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dirty="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3: Power Packed Day with Power BI – Part II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1541</Words>
  <Application>Microsoft Office PowerPoint</Application>
  <PresentationFormat>Widescreen</PresentationFormat>
  <Paragraphs>332</Paragraphs>
  <Slides>60</Slides>
  <Notes>31</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60</vt:i4>
      </vt:variant>
    </vt:vector>
  </HeadingPairs>
  <TitlesOfParts>
    <vt:vector size="77"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121</cp:revision>
  <dcterms:created xsi:type="dcterms:W3CDTF">2020-02-12T12:44:10Z</dcterms:created>
  <dcterms:modified xsi:type="dcterms:W3CDTF">2021-03-21T18:26:56Z</dcterms:modified>
</cp:coreProperties>
</file>